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war Shukla" userId="51898254487d624d" providerId="LiveId" clId="{48CB8F05-F7DE-4E17-9CCD-38062D7AFA10}"/>
    <pc:docChg chg="modSld">
      <pc:chgData name="Yogeshwar Shukla" userId="51898254487d624d" providerId="LiveId" clId="{48CB8F05-F7DE-4E17-9CCD-38062D7AFA10}" dt="2022-04-02T01:58:36.909" v="9" actId="20577"/>
      <pc:docMkLst>
        <pc:docMk/>
      </pc:docMkLst>
      <pc:sldChg chg="modSp mod">
        <pc:chgData name="Yogeshwar Shukla" userId="51898254487d624d" providerId="LiveId" clId="{48CB8F05-F7DE-4E17-9CCD-38062D7AFA10}" dt="2022-04-02T01:58:36.909" v="9" actId="20577"/>
        <pc:sldMkLst>
          <pc:docMk/>
          <pc:sldMk cId="4178306452" sldId="257"/>
        </pc:sldMkLst>
      </pc:sldChg>
    </pc:docChg>
  </pc:docChgLst>
  <pc:docChgLst>
    <pc:chgData name="Yogeshwar Shukla" userId="51898254487d624d" providerId="LiveId" clId="{EC302B20-A566-441A-BCCB-7EF497A268C0}"/>
    <pc:docChg chg="undo custSel modSld">
      <pc:chgData name="Yogeshwar Shukla" userId="51898254487d624d" providerId="LiveId" clId="{EC302B20-A566-441A-BCCB-7EF497A268C0}" dt="2021-02-05T19:28:09.138" v="122" actId="20577"/>
      <pc:docMkLst>
        <pc:docMk/>
      </pc:docMkLst>
      <pc:sldChg chg="modSp mod">
        <pc:chgData name="Yogeshwar Shukla" userId="51898254487d624d" providerId="LiveId" clId="{EC302B20-A566-441A-BCCB-7EF497A268C0}" dt="2021-02-05T19:27:12.889" v="86" actId="20577"/>
        <pc:sldMkLst>
          <pc:docMk/>
          <pc:sldMk cId="2333497601" sldId="256"/>
        </pc:sldMkLst>
      </pc:sldChg>
      <pc:sldChg chg="modSp mod">
        <pc:chgData name="Yogeshwar Shukla" userId="51898254487d624d" providerId="LiveId" clId="{EC302B20-A566-441A-BCCB-7EF497A268C0}" dt="2021-02-05T19:27:25.153" v="93" actId="20577"/>
        <pc:sldMkLst>
          <pc:docMk/>
          <pc:sldMk cId="4178306452" sldId="257"/>
        </pc:sldMkLst>
      </pc:sldChg>
      <pc:sldChg chg="modSp mod">
        <pc:chgData name="Yogeshwar Shukla" userId="51898254487d624d" providerId="LiveId" clId="{EC302B20-A566-441A-BCCB-7EF497A268C0}" dt="2021-02-05T19:27:54.641" v="115" actId="20577"/>
        <pc:sldMkLst>
          <pc:docMk/>
          <pc:sldMk cId="665205157" sldId="258"/>
        </pc:sldMkLst>
      </pc:sldChg>
      <pc:sldChg chg="modSp mod">
        <pc:chgData name="Yogeshwar Shukla" userId="51898254487d624d" providerId="LiveId" clId="{EC302B20-A566-441A-BCCB-7EF497A268C0}" dt="2021-02-05T19:27:44.475" v="108" actId="14100"/>
        <pc:sldMkLst>
          <pc:docMk/>
          <pc:sldMk cId="708577650" sldId="259"/>
        </pc:sldMkLst>
      </pc:sldChg>
      <pc:sldChg chg="modSp mod">
        <pc:chgData name="Yogeshwar Shukla" userId="51898254487d624d" providerId="LiveId" clId="{EC302B20-A566-441A-BCCB-7EF497A268C0}" dt="2021-02-05T19:27:31.939" v="100" actId="20577"/>
        <pc:sldMkLst>
          <pc:docMk/>
          <pc:sldMk cId="1061096126" sldId="260"/>
        </pc:sldMkLst>
      </pc:sldChg>
      <pc:sldChg chg="modSp mod">
        <pc:chgData name="Yogeshwar Shukla" userId="51898254487d624d" providerId="LiveId" clId="{EC302B20-A566-441A-BCCB-7EF497A268C0}" dt="2021-02-05T19:28:09.138" v="122" actId="20577"/>
        <pc:sldMkLst>
          <pc:docMk/>
          <pc:sldMk cId="3740142787" sldId="261"/>
        </pc:sldMkLst>
      </pc:sldChg>
    </pc:docChg>
  </pc:docChgLst>
  <pc:docChgLst>
    <pc:chgData name="Yogeshwar Shukla" userId="51898254487d624d" providerId="LiveId" clId="{C52F3343-2C0D-41BC-A047-BDC353F4E52E}"/>
    <pc:docChg chg="modSld">
      <pc:chgData name="Yogeshwar Shukla" userId="51898254487d624d" providerId="LiveId" clId="{C52F3343-2C0D-41BC-A047-BDC353F4E52E}" dt="2023-08-21T17:18:14.125" v="3" actId="20577"/>
      <pc:docMkLst>
        <pc:docMk/>
      </pc:docMkLst>
      <pc:sldChg chg="modSp mod">
        <pc:chgData name="Yogeshwar Shukla" userId="51898254487d624d" providerId="LiveId" clId="{C52F3343-2C0D-41BC-A047-BDC353F4E52E}" dt="2023-08-21T17:18:14.125" v="3" actId="20577"/>
        <pc:sldMkLst>
          <pc:docMk/>
          <pc:sldMk cId="4178306452" sldId="257"/>
        </pc:sldMkLst>
      </pc:sldChg>
    </pc:docChg>
  </pc:docChgLst>
  <pc:docChgLst>
    <pc:chgData name="Yogeshwar Shukla" userId="51898254487d624d" providerId="LiveId" clId="{E0A3FDCE-7490-49AB-B4AE-A51D318B4D21}"/>
    <pc:docChg chg="custSel modSld">
      <pc:chgData name="Yogeshwar Shukla" userId="51898254487d624d" providerId="LiveId" clId="{E0A3FDCE-7490-49AB-B4AE-A51D318B4D21}" dt="2021-04-20T05:39:39.466" v="24" actId="21"/>
      <pc:docMkLst>
        <pc:docMk/>
      </pc:docMkLst>
      <pc:sldChg chg="delSp modSp mod">
        <pc:chgData name="Yogeshwar Shukla" userId="51898254487d624d" providerId="LiveId" clId="{E0A3FDCE-7490-49AB-B4AE-A51D318B4D21}" dt="2021-04-20T05:39:39.466" v="24" actId="21"/>
        <pc:sldMkLst>
          <pc:docMk/>
          <pc:sldMk cId="2333497601" sldId="256"/>
        </pc:sldMkLst>
      </pc:sldChg>
    </pc:docChg>
  </pc:docChgLst>
  <pc:docChgLst>
    <pc:chgData name="Yogeshwar Shukla" userId="51898254487d624d" providerId="LiveId" clId="{C106E7C4-002D-4EB8-A548-EF5FFDF7B21F}"/>
    <pc:docChg chg="modSld">
      <pc:chgData name="Yogeshwar Shukla" userId="51898254487d624d" providerId="LiveId" clId="{C106E7C4-002D-4EB8-A548-EF5FFDF7B21F}" dt="2025-08-12T13:36:00.241" v="10" actId="20577"/>
      <pc:docMkLst>
        <pc:docMk/>
      </pc:docMkLst>
      <pc:sldChg chg="modSp mod">
        <pc:chgData name="Yogeshwar Shukla" userId="51898254487d624d" providerId="LiveId" clId="{C106E7C4-002D-4EB8-A548-EF5FFDF7B21F}" dt="2025-08-12T13:36:00.241" v="10" actId="20577"/>
        <pc:sldMkLst>
          <pc:docMk/>
          <pc:sldMk cId="4178306452" sldId="257"/>
        </pc:sldMkLst>
        <pc:spChg chg="mod">
          <ac:chgData name="Yogeshwar Shukla" userId="51898254487d624d" providerId="LiveId" clId="{C106E7C4-002D-4EB8-A548-EF5FFDF7B21F}" dt="2025-08-12T13:35:33.895" v="1" actId="20577"/>
          <ac:spMkLst>
            <pc:docMk/>
            <pc:sldMk cId="4178306452" sldId="257"/>
            <ac:spMk id="18" creationId="{78241225-1615-43E7-BF14-0376A03DA249}"/>
          </ac:spMkLst>
        </pc:spChg>
        <pc:spChg chg="mod">
          <ac:chgData name="Yogeshwar Shukla" userId="51898254487d624d" providerId="LiveId" clId="{C106E7C4-002D-4EB8-A548-EF5FFDF7B21F}" dt="2025-08-12T13:35:41.592" v="3" actId="20577"/>
          <ac:spMkLst>
            <pc:docMk/>
            <pc:sldMk cId="4178306452" sldId="257"/>
            <ac:spMk id="23" creationId="{8817BB7E-6B25-486A-BCD0-E7E61AE7F3B4}"/>
          </ac:spMkLst>
        </pc:spChg>
        <pc:spChg chg="mod">
          <ac:chgData name="Yogeshwar Shukla" userId="51898254487d624d" providerId="LiveId" clId="{C106E7C4-002D-4EB8-A548-EF5FFDF7B21F}" dt="2025-08-12T13:36:00.241" v="10" actId="20577"/>
          <ac:spMkLst>
            <pc:docMk/>
            <pc:sldMk cId="4178306452" sldId="257"/>
            <ac:spMk id="25" creationId="{9894E13B-6495-4D3F-86B5-487C09EBDF79}"/>
          </ac:spMkLst>
        </pc:spChg>
      </pc:sldChg>
    </pc:docChg>
  </pc:docChgLst>
  <pc:docChgLst>
    <pc:chgData name="Yogeshwar Shukla" userId="51898254487d624d" providerId="LiveId" clId="{1DFBFB01-18D2-45E8-9F54-3401B2A09992}"/>
    <pc:docChg chg="undo custSel delSld modSld">
      <pc:chgData name="Yogeshwar Shukla" userId="51898254487d624d" providerId="LiveId" clId="{1DFBFB01-18D2-45E8-9F54-3401B2A09992}" dt="2022-04-02T01:29:21.935" v="132" actId="2696"/>
      <pc:docMkLst>
        <pc:docMk/>
      </pc:docMkLst>
      <pc:sldChg chg="del">
        <pc:chgData name="Yogeshwar Shukla" userId="51898254487d624d" providerId="LiveId" clId="{1DFBFB01-18D2-45E8-9F54-3401B2A09992}" dt="2022-04-02T01:24:13.174" v="0" actId="2696"/>
        <pc:sldMkLst>
          <pc:docMk/>
          <pc:sldMk cId="2333497601" sldId="256"/>
        </pc:sldMkLst>
      </pc:sldChg>
      <pc:sldChg chg="modSp mod">
        <pc:chgData name="Yogeshwar Shukla" userId="51898254487d624d" providerId="LiveId" clId="{1DFBFB01-18D2-45E8-9F54-3401B2A09992}" dt="2022-04-02T01:28:27.416" v="125" actId="2711"/>
        <pc:sldMkLst>
          <pc:docMk/>
          <pc:sldMk cId="4178306452" sldId="257"/>
        </pc:sldMkLst>
      </pc:sldChg>
      <pc:sldChg chg="modSp mod">
        <pc:chgData name="Yogeshwar Shukla" userId="51898254487d624d" providerId="LiveId" clId="{1DFBFB01-18D2-45E8-9F54-3401B2A09992}" dt="2022-04-02T01:28:40.651" v="127" actId="2711"/>
        <pc:sldMkLst>
          <pc:docMk/>
          <pc:sldMk cId="665205157" sldId="258"/>
        </pc:sldMkLst>
      </pc:sldChg>
      <pc:sldChg chg="modSp mod">
        <pc:chgData name="Yogeshwar Shukla" userId="51898254487d624d" providerId="LiveId" clId="{1DFBFB01-18D2-45E8-9F54-3401B2A09992}" dt="2022-04-02T01:29:18.713" v="131" actId="2711"/>
        <pc:sldMkLst>
          <pc:docMk/>
          <pc:sldMk cId="708577650" sldId="259"/>
        </pc:sldMkLst>
      </pc:sldChg>
      <pc:sldChg chg="modSp mod">
        <pc:chgData name="Yogeshwar Shukla" userId="51898254487d624d" providerId="LiveId" clId="{1DFBFB01-18D2-45E8-9F54-3401B2A09992}" dt="2022-04-02T01:28:20.008" v="124" actId="2711"/>
        <pc:sldMkLst>
          <pc:docMk/>
          <pc:sldMk cId="1061096126" sldId="260"/>
        </pc:sldMkLst>
      </pc:sldChg>
      <pc:sldChg chg="del">
        <pc:chgData name="Yogeshwar Shukla" userId="51898254487d624d" providerId="LiveId" clId="{1DFBFB01-18D2-45E8-9F54-3401B2A09992}" dt="2022-04-02T01:29:21.935" v="132" actId="2696"/>
        <pc:sldMkLst>
          <pc:docMk/>
          <pc:sldMk cId="3740142787" sldId="261"/>
        </pc:sldMkLst>
      </pc:sldChg>
    </pc:docChg>
  </pc:docChgLst>
  <pc:docChgLst>
    <pc:chgData name="Yogeshwar Shukla" userId="51898254487d624d" providerId="LiveId" clId="{95AE016B-920E-40C8-8DC0-D7D244C99FAB}"/>
    <pc:docChg chg="undo custSel addSld delSld modSld">
      <pc:chgData name="Yogeshwar Shukla" userId="51898254487d624d" providerId="LiveId" clId="{95AE016B-920E-40C8-8DC0-D7D244C99FAB}" dt="2020-07-24T17:41:19.312" v="2885" actId="1036"/>
      <pc:docMkLst>
        <pc:docMk/>
      </pc:docMkLst>
      <pc:sldChg chg="addSp delSp modSp mod">
        <pc:chgData name="Yogeshwar Shukla" userId="51898254487d624d" providerId="LiveId" clId="{95AE016B-920E-40C8-8DC0-D7D244C99FAB}" dt="2020-07-22T13:19:33.578" v="988" actId="207"/>
        <pc:sldMkLst>
          <pc:docMk/>
          <pc:sldMk cId="2333497601" sldId="256"/>
        </pc:sldMkLst>
      </pc:sldChg>
      <pc:sldChg chg="addSp delSp modSp new mod modClrScheme chgLayout">
        <pc:chgData name="Yogeshwar Shukla" userId="51898254487d624d" providerId="LiveId" clId="{95AE016B-920E-40C8-8DC0-D7D244C99FAB}" dt="2020-07-22T19:19:32.912" v="2686" actId="478"/>
        <pc:sldMkLst>
          <pc:docMk/>
          <pc:sldMk cId="4178306452" sldId="257"/>
        </pc:sldMkLst>
      </pc:sldChg>
      <pc:sldChg chg="addSp delSp modSp new mod modClrScheme chgLayout">
        <pc:chgData name="Yogeshwar Shukla" userId="51898254487d624d" providerId="LiveId" clId="{95AE016B-920E-40C8-8DC0-D7D244C99FAB}" dt="2020-07-22T13:54:18.936" v="1385" actId="1076"/>
        <pc:sldMkLst>
          <pc:docMk/>
          <pc:sldMk cId="665205157" sldId="258"/>
        </pc:sldMkLst>
      </pc:sldChg>
      <pc:sldChg chg="addSp delSp modSp new mod">
        <pc:chgData name="Yogeshwar Shukla" userId="51898254487d624d" providerId="LiveId" clId="{95AE016B-920E-40C8-8DC0-D7D244C99FAB}" dt="2020-07-22T14:03:49.650" v="1454" actId="1038"/>
        <pc:sldMkLst>
          <pc:docMk/>
          <pc:sldMk cId="708577650" sldId="259"/>
        </pc:sldMkLst>
      </pc:sldChg>
      <pc:sldChg chg="addSp delSp modSp add mod">
        <pc:chgData name="Yogeshwar Shukla" userId="51898254487d624d" providerId="LiveId" clId="{95AE016B-920E-40C8-8DC0-D7D244C99FAB}" dt="2020-07-22T13:51:05.618" v="1340" actId="255"/>
        <pc:sldMkLst>
          <pc:docMk/>
          <pc:sldMk cId="1061096126" sldId="260"/>
        </pc:sldMkLst>
      </pc:sldChg>
      <pc:sldChg chg="addSp delSp modSp add del mod">
        <pc:chgData name="Yogeshwar Shukla" userId="51898254487d624d" providerId="LiveId" clId="{95AE016B-920E-40C8-8DC0-D7D244C99FAB}" dt="2020-07-22T14:00:48.137" v="1414" actId="2696"/>
        <pc:sldMkLst>
          <pc:docMk/>
          <pc:sldMk cId="81728494" sldId="261"/>
        </pc:sldMkLst>
      </pc:sldChg>
      <pc:sldChg chg="addSp delSp modSp add mod">
        <pc:chgData name="Yogeshwar Shukla" userId="51898254487d624d" providerId="LiveId" clId="{95AE016B-920E-40C8-8DC0-D7D244C99FAB}" dt="2020-07-22T18:46:31.967" v="1810" actId="20577"/>
        <pc:sldMkLst>
          <pc:docMk/>
          <pc:sldMk cId="4177733368" sldId="261"/>
        </pc:sldMkLst>
      </pc:sldChg>
      <pc:sldChg chg="new del">
        <pc:chgData name="Yogeshwar Shukla" userId="51898254487d624d" providerId="LiveId" clId="{95AE016B-920E-40C8-8DC0-D7D244C99FAB}" dt="2020-07-22T14:21:05.274" v="1798" actId="680"/>
        <pc:sldMkLst>
          <pc:docMk/>
          <pc:sldMk cId="238393584" sldId="262"/>
        </pc:sldMkLst>
      </pc:sldChg>
      <pc:sldChg chg="new del">
        <pc:chgData name="Yogeshwar Shukla" userId="51898254487d624d" providerId="LiveId" clId="{95AE016B-920E-40C8-8DC0-D7D244C99FAB}" dt="2020-07-22T14:21:30.744" v="1800" actId="680"/>
        <pc:sldMkLst>
          <pc:docMk/>
          <pc:sldMk cId="2736200840" sldId="262"/>
        </pc:sldMkLst>
      </pc:sldChg>
      <pc:sldChg chg="new">
        <pc:chgData name="Yogeshwar Shukla" userId="51898254487d624d" providerId="LiveId" clId="{95AE016B-920E-40C8-8DC0-D7D244C99FAB}" dt="2020-07-22T16:38:32.272" v="1801" actId="680"/>
        <pc:sldMkLst>
          <pc:docMk/>
          <pc:sldMk cId="4222429138" sldId="262"/>
        </pc:sldMkLst>
      </pc:sldChg>
      <pc:sldChg chg="delSp new mod">
        <pc:chgData name="Yogeshwar Shukla" userId="51898254487d624d" providerId="LiveId" clId="{95AE016B-920E-40C8-8DC0-D7D244C99FAB}" dt="2020-07-22T18:46:22.660" v="1804" actId="478"/>
        <pc:sldMkLst>
          <pc:docMk/>
          <pc:sldMk cId="601646810" sldId="263"/>
        </pc:sldMkLst>
      </pc:sldChg>
      <pc:sldChg chg="addSp delSp modSp add mod">
        <pc:chgData name="Yogeshwar Shukla" userId="51898254487d624d" providerId="LiveId" clId="{95AE016B-920E-40C8-8DC0-D7D244C99FAB}" dt="2020-07-24T17:41:19.312" v="2885" actId="1036"/>
        <pc:sldMkLst>
          <pc:docMk/>
          <pc:sldMk cId="3085691645" sldId="264"/>
        </pc:sldMkLst>
      </pc:sldChg>
      <pc:sldChg chg="addSp delSp modSp add mod">
        <pc:chgData name="Yogeshwar Shukla" userId="51898254487d624d" providerId="LiveId" clId="{95AE016B-920E-40C8-8DC0-D7D244C99FAB}" dt="2020-07-22T19:21:59.989" v="2821" actId="20577"/>
        <pc:sldMkLst>
          <pc:docMk/>
          <pc:sldMk cId="557217803" sldId="2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80B70E-E043-4C97-9AB9-5D35C0D353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Masterclass in 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A4476-9426-4441-ADBC-10ED62BB38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82044-4546-4371-B9FE-3D9D6E825F72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8C8C6-9D3B-41CA-B5C7-138AC7A03E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D6B79-CA30-4C22-A88E-9617CB769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76EE0-BABD-4A9B-9631-4118BFDC6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3519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Masterclass in 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8B005-7A6D-4121-8859-5983CDF712F5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A6C26-6E0A-45BE-940D-FF683B2A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2507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B01D-C537-4335-9082-62A6257FA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FF21B-DBA1-46F7-96CE-4AC21127D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C6C37-B525-460C-8889-295ECAF7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33A33-4142-464E-96FD-7355FCE285F8}" type="datetime1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E10F-6972-45A6-909C-9231C5C4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507DE-1669-4296-A4B9-E8F706DC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79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6958-6257-4A83-8F97-323CBEE3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8F77E-725B-4197-A303-8CF91DCBE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2E84E-0A15-4E24-A33B-7232B341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E51B-CD15-4AF1-8097-BC4717861B9D}" type="datetime1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3D923-451C-4B9A-852C-32D220B8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3A10-74F6-42BC-A161-54F81DC5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9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2F893-9A8B-472F-B61F-4102A61F5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8E639-9DAE-4542-BA80-1E5A9792E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8C183-C83D-46B3-B32C-0192BA7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8D1-4AD3-4E46-8C63-8C44F9870F7F}" type="datetime1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D7C61-90DA-40A9-A1A5-0539D247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E563-D9C2-4770-A944-805AD6DF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7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9176-4320-46C3-92D3-F2162ED9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F423-1BAC-4541-8310-7B8A6CC5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92044-E185-45C5-A1C3-514989CD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3DED-5893-405E-BEB1-C7C5F65361C9}" type="datetime1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1B7F5-E137-4007-B305-8DEA9FC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B57FA-8BBE-4BC3-84A2-4472E6C9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47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0841-1B89-4756-A7C0-95AC1CBF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B4A9B-0521-4331-84B0-B3304AD0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9D525-9CD7-4CFE-B6F8-0147FB67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C9E03-8301-499F-A6A6-43453810A0F7}" type="datetime1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61961-75A2-43CC-82A3-A200582A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47B22-B3F2-4B25-BF10-834171F9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56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0AB4-551A-4A60-982C-3C0B4B6C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74B1C-464A-4BDC-861A-3723FA043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A5823-A4CD-40A1-A5B1-718ACCBF8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60BD7-4E98-4414-8B64-DA2E1497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EBC4-CD81-4B51-A8FF-AA79105D044A}" type="datetime1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7920B-7B5A-48D8-9301-8BC8C6F3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476FD-3798-42EA-95E9-3E64D49A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12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941B-8BCB-432F-8D64-38C2DE9A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E710C-A652-4672-B60A-1447699D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EBD2-1E9B-4ED1-B99F-DEFC2C43F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A6EE1-AAFA-4B99-8C1D-49C2BB282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7DE84-8337-40D4-B4CE-5B65EE1DB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478EEE-3E4A-4CE7-807B-ADA32DC9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AC68E-2321-4377-B5C4-7EA775E26552}" type="datetime1">
              <a:rPr lang="en-IN" smtClean="0"/>
              <a:t>12-08-2025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750F0-9F15-4617-BB89-B8CE740B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D6BFB-8FCD-42A0-90D4-8538C2AD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11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444D-A585-4808-BD4F-33B26F04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2E11E-40C2-418E-912C-B19F6CFA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AD6BF-57C5-463D-B93E-7D4AE6D31E6B}" type="datetime1">
              <a:rPr lang="en-IN" smtClean="0"/>
              <a:t>12-08-2025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400C7-2F73-4A3D-844C-0D5554E6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4EE12-70FA-4248-9F9F-3F7F6ABA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67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5F019-70E9-48B8-842B-1D9BBC0D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6F6E-66CF-494E-B31B-B185B98E8EFB}" type="datetime1">
              <a:rPr lang="en-IN" smtClean="0"/>
              <a:t>12-08-2025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04146-510A-4C01-9D9A-C7F055C4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92D1A-2C8B-43A0-AC89-831B29E2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5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0381-CEAD-4151-B7D9-67E58635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3A150-F97C-420B-AF9C-7EFA53039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E0105-7CFA-4C52-BC03-5573BCFCD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D46-2E99-4268-82EA-91BFEC49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AEF-B96D-4E36-8D8F-FE5836189AE6}" type="datetime1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28D9A-60B7-42B3-8542-397C3A26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5D01B-08CA-4E5C-98B5-5D77A149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78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EF9C-B2F5-4744-BC66-064F19C7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0BF35-E061-42A8-9823-173B7A52C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E71AD-2E8B-4959-A0A9-3DCBA4314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69BFA-08C1-4F8E-B1DF-AFB9AA1F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D14D-C178-487B-ADC1-0E18B777BF36}" type="datetime1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FAB88-1861-42BA-AB03-DA3B86F4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923A9-2DCC-457B-920B-7C020EEA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112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5EFAA9-272C-46C6-BA8C-1691172A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2C52A-DBCA-429A-BB45-08C5E3E0A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80DD6-2C99-4009-B1E3-F6D3AB34C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AF2CE-2C20-4D7A-B25C-22737A26CE70}" type="datetime1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4269-C294-4958-9D85-73573E587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EDB32-95E6-4367-A132-6E1FF6EAE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68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A991-B7AA-4EF5-BED4-4371183A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03" y="405878"/>
            <a:ext cx="11908430" cy="896478"/>
          </a:xfrm>
          <a:solidFill>
            <a:srgbClr val="FF9900">
              <a:alpha val="48000"/>
            </a:srgbClr>
          </a:solidFill>
        </p:spPr>
        <p:txBody>
          <a:bodyPr>
            <a:normAutofit/>
          </a:bodyPr>
          <a:lstStyle/>
          <a:p>
            <a:pPr algn="r"/>
            <a:r>
              <a:rPr lang="en-IN" sz="3600" dirty="0"/>
              <a:t>Introduction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CCD1B643-4265-417F-8646-7B6AD9449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22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446178-3420-47BF-A812-A893AEFED9AC}"/>
              </a:ext>
            </a:extLst>
          </p:cNvPr>
          <p:cNvSpPr/>
          <p:nvPr/>
        </p:nvSpPr>
        <p:spPr>
          <a:xfrm>
            <a:off x="736697" y="1690688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B.E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6EA42-6F3A-4ECA-A7D9-62CC643D0EBF}"/>
              </a:ext>
            </a:extLst>
          </p:cNvPr>
          <p:cNvSpPr txBox="1"/>
          <p:nvPr/>
        </p:nvSpPr>
        <p:spPr>
          <a:xfrm>
            <a:off x="2555028" y="1689685"/>
            <a:ext cx="5883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entury Gothic" panose="020B0502020202020204" pitchFamily="34" charset="0"/>
              </a:rPr>
              <a:t>B.E. Computer Science from University of Pune </a:t>
            </a:r>
          </a:p>
          <a:p>
            <a:r>
              <a:rPr lang="en-IN" sz="1600" dirty="0">
                <a:latin typeface="Century Gothic" panose="020B0502020202020204" pitchFamily="34" charset="0"/>
              </a:rPr>
              <a:t>June 2008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6DE02-60AB-4A81-8C1E-9A7D32C844D6}"/>
              </a:ext>
            </a:extLst>
          </p:cNvPr>
          <p:cNvSpPr/>
          <p:nvPr/>
        </p:nvSpPr>
        <p:spPr>
          <a:xfrm>
            <a:off x="757636" y="2596777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F31E29-B23C-46F5-978D-35F2937EABB1}"/>
              </a:ext>
            </a:extLst>
          </p:cNvPr>
          <p:cNvSpPr txBox="1"/>
          <p:nvPr/>
        </p:nvSpPr>
        <p:spPr>
          <a:xfrm>
            <a:off x="2555027" y="2475702"/>
            <a:ext cx="5618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entury Gothic" panose="020B0502020202020204" pitchFamily="34" charset="0"/>
              </a:rPr>
              <a:t>Research Fellow at European Group of Nuclear </a:t>
            </a:r>
          </a:p>
          <a:p>
            <a:r>
              <a:rPr lang="en-IN" sz="1600" dirty="0">
                <a:latin typeface="Century Gothic" panose="020B0502020202020204" pitchFamily="34" charset="0"/>
              </a:rPr>
              <a:t>Research (CERN) on Grid Computing for one year (Nov 2008 to Nov 2009)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7A5B1D-545F-40C5-8CCF-613539F29CAF}"/>
              </a:ext>
            </a:extLst>
          </p:cNvPr>
          <p:cNvSpPr/>
          <p:nvPr/>
        </p:nvSpPr>
        <p:spPr>
          <a:xfrm>
            <a:off x="757636" y="3622603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CPA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41225-1615-43E7-BF14-0376A03DA249}"/>
              </a:ext>
            </a:extLst>
          </p:cNvPr>
          <p:cNvSpPr txBox="1"/>
          <p:nvPr/>
        </p:nvSpPr>
        <p:spPr>
          <a:xfrm>
            <a:off x="2555027" y="3528198"/>
            <a:ext cx="5437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entury Gothic" panose="020B0502020202020204" pitchFamily="34" charset="0"/>
              </a:rPr>
              <a:t>Founder, CoreCode Programming Academy (previously known as Core Programming Academy) 2009-2025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6088F99-3577-4B88-825F-11092C227073}"/>
              </a:ext>
            </a:extLst>
          </p:cNvPr>
          <p:cNvSpPr/>
          <p:nvPr/>
        </p:nvSpPr>
        <p:spPr>
          <a:xfrm>
            <a:off x="736696" y="4677622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CPA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7BB7E-6B25-486A-BCD0-E7E61AE7F3B4}"/>
              </a:ext>
            </a:extLst>
          </p:cNvPr>
          <p:cNvSpPr txBox="1"/>
          <p:nvPr/>
        </p:nvSpPr>
        <p:spPr>
          <a:xfrm>
            <a:off x="2555027" y="4551982"/>
            <a:ext cx="4913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Century Gothic" panose="020B0502020202020204" pitchFamily="34" charset="0"/>
              </a:rPr>
              <a:t>I have conducted 14 corporate trainings, including companies such as GS Labs, Volkswagen and Coditas on various subjects like Python, Advanced C/C++, and Golang.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8231DD-14BF-4C3A-A35C-BD1A03795E0C}"/>
              </a:ext>
            </a:extLst>
          </p:cNvPr>
          <p:cNvSpPr/>
          <p:nvPr/>
        </p:nvSpPr>
        <p:spPr>
          <a:xfrm>
            <a:off x="757636" y="5698665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CPA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4E13B-6495-4D3F-86B5-487C09EBDF79}"/>
              </a:ext>
            </a:extLst>
          </p:cNvPr>
          <p:cNvSpPr txBox="1"/>
          <p:nvPr/>
        </p:nvSpPr>
        <p:spPr>
          <a:xfrm>
            <a:off x="2575967" y="5573025"/>
            <a:ext cx="491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Century Gothic" panose="020B0502020202020204" pitchFamily="34" charset="0"/>
              </a:rPr>
              <a:t>I have conducted more than 185 batches as part of in-house training in the last 14 years. 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71E8CB0-2DAF-4C9B-AC41-BB775E48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CoreCode Programming Academy</a:t>
            </a:r>
          </a:p>
        </p:txBody>
      </p:sp>
    </p:spTree>
    <p:extLst>
      <p:ext uri="{BB962C8B-B14F-4D97-AF65-F5344CB8AC3E}">
        <p14:creationId xmlns:p14="http://schemas.microsoft.com/office/powerpoint/2010/main" val="417830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CCD1B643-4265-417F-8646-7B6AD9449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22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D2ACCE1-38EC-4525-9367-A37E4E54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03" y="405878"/>
            <a:ext cx="11908430" cy="896478"/>
          </a:xfrm>
          <a:solidFill>
            <a:srgbClr val="FF9900">
              <a:alpha val="48000"/>
            </a:srgbClr>
          </a:solidFill>
        </p:spPr>
        <p:txBody>
          <a:bodyPr>
            <a:normAutofit/>
          </a:bodyPr>
          <a:lstStyle/>
          <a:p>
            <a:pPr algn="r"/>
            <a:r>
              <a:rPr lang="en-IN" sz="2800" dirty="0">
                <a:latin typeface="Century Gothic" panose="020B0502020202020204" pitchFamily="34" charset="0"/>
              </a:rPr>
              <a:t>Fellowship Certificate</a:t>
            </a:r>
          </a:p>
        </p:txBody>
      </p: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9A551AA-F20A-4CE8-8F85-F85598A00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5" t="1163" r="1734" b="1668"/>
          <a:stretch/>
        </p:blipFill>
        <p:spPr>
          <a:xfrm>
            <a:off x="3473342" y="405878"/>
            <a:ext cx="4833376" cy="6046244"/>
          </a:xfr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3F03F35-88D3-4BEA-AC06-5933A597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CoreCode Programming Academy</a:t>
            </a:r>
          </a:p>
        </p:txBody>
      </p:sp>
    </p:spTree>
    <p:extLst>
      <p:ext uri="{BB962C8B-B14F-4D97-AF65-F5344CB8AC3E}">
        <p14:creationId xmlns:p14="http://schemas.microsoft.com/office/powerpoint/2010/main" val="106109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people standing in front of a television&#10;&#10;Description automatically generated">
            <a:extLst>
              <a:ext uri="{FF2B5EF4-FFF2-40B4-BE49-F238E27FC236}">
                <a16:creationId xmlns:a16="http://schemas.microsoft.com/office/drawing/2014/main" id="{D712F64F-CFF2-4902-B146-53BC75DB2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4" y="1406816"/>
            <a:ext cx="8628941" cy="4351338"/>
          </a:xfr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0939AE0-3793-49D9-BCA0-6E73A0A7F7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22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AF7DDCC-8B5D-44DF-B5DD-958F37EB5844}"/>
              </a:ext>
            </a:extLst>
          </p:cNvPr>
          <p:cNvSpPr txBox="1">
            <a:spLocks/>
          </p:cNvSpPr>
          <p:nvPr/>
        </p:nvSpPr>
        <p:spPr>
          <a:xfrm>
            <a:off x="139603" y="405878"/>
            <a:ext cx="11908430" cy="896478"/>
          </a:xfrm>
          <a:prstGeom prst="rect">
            <a:avLst/>
          </a:prstGeom>
          <a:solidFill>
            <a:srgbClr val="FF9900">
              <a:alpha val="48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latin typeface="Century Gothic" panose="020B0502020202020204" pitchFamily="34" charset="0"/>
              </a:rPr>
              <a:t>Corporate Training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92CF620-ADBC-4F1B-93FD-180F39F3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CoreCode Programming Academy</a:t>
            </a:r>
          </a:p>
        </p:txBody>
      </p:sp>
    </p:spTree>
    <p:extLst>
      <p:ext uri="{BB962C8B-B14F-4D97-AF65-F5344CB8AC3E}">
        <p14:creationId xmlns:p14="http://schemas.microsoft.com/office/powerpoint/2010/main" val="66520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90234093-9934-4ED6-A1F3-453A4D5DA2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22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41215A-4ABE-46D2-9A25-3F49EAFA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03" y="405878"/>
            <a:ext cx="11908430" cy="896478"/>
          </a:xfrm>
          <a:solidFill>
            <a:srgbClr val="FF9900">
              <a:alpha val="48000"/>
            </a:srgbClr>
          </a:solidFill>
        </p:spPr>
        <p:txBody>
          <a:bodyPr>
            <a:normAutofit/>
          </a:bodyPr>
          <a:lstStyle/>
          <a:p>
            <a:pPr algn="r"/>
            <a:r>
              <a:rPr lang="en-IN" sz="2800" dirty="0">
                <a:latin typeface="Century Gothic" panose="020B0502020202020204" pitchFamily="34" charset="0"/>
              </a:rPr>
              <a:t>Feedback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4B2749-B563-4132-8461-C01637D4A5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1" y="1158706"/>
            <a:ext cx="9318073" cy="524141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E4CBF2-67D1-425A-84DD-2817342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CoreCode Programming Academy</a:t>
            </a:r>
          </a:p>
        </p:txBody>
      </p:sp>
    </p:spTree>
    <p:extLst>
      <p:ext uri="{BB962C8B-B14F-4D97-AF65-F5344CB8AC3E}">
        <p14:creationId xmlns:p14="http://schemas.microsoft.com/office/powerpoint/2010/main" val="70857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124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Gothic</vt:lpstr>
      <vt:lpstr>Office Theme</vt:lpstr>
      <vt:lpstr>Introduction</vt:lpstr>
      <vt:lpstr>Fellowship Certificate</vt:lpstr>
      <vt:lpstr>PowerPoint Presentation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MASTERCLASS IN C</dc:title>
  <dc:creator>Yogeshwar Shukla</dc:creator>
  <cp:lastModifiedBy>Yogeshwar Shukla</cp:lastModifiedBy>
  <cp:revision>4</cp:revision>
  <dcterms:created xsi:type="dcterms:W3CDTF">2020-07-22T12:07:31Z</dcterms:created>
  <dcterms:modified xsi:type="dcterms:W3CDTF">2025-08-12T13:36:05Z</dcterms:modified>
</cp:coreProperties>
</file>